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61" r:id="rId3"/>
    <p:sldId id="280" r:id="rId4"/>
    <p:sldId id="278" r:id="rId5"/>
    <p:sldId id="277" r:id="rId6"/>
    <p:sldId id="285" r:id="rId7"/>
    <p:sldId id="286" r:id="rId8"/>
    <p:sldId id="287" r:id="rId9"/>
    <p:sldId id="288" r:id="rId10"/>
    <p:sldId id="262" r:id="rId11"/>
    <p:sldId id="263" r:id="rId12"/>
    <p:sldId id="266" r:id="rId13"/>
    <p:sldId id="264" r:id="rId14"/>
    <p:sldId id="265" r:id="rId15"/>
    <p:sldId id="272" r:id="rId16"/>
    <p:sldId id="289" r:id="rId17"/>
    <p:sldId id="269" r:id="rId18"/>
    <p:sldId id="282" r:id="rId19"/>
    <p:sldId id="283" r:id="rId20"/>
    <p:sldId id="284" r:id="rId21"/>
    <p:sldId id="281" r:id="rId22"/>
    <p:sldId id="270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65" autoAdjust="0"/>
  </p:normalViewPr>
  <p:slideViewPr>
    <p:cSldViewPr>
      <p:cViewPr varScale="1">
        <p:scale>
          <a:sx n="69" d="100"/>
          <a:sy n="69" d="100"/>
        </p:scale>
        <p:origin x="141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757F7-9327-4546-9EA0-FA4576CA0E4A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83AE8-E089-48BB-80CF-8D1F2CA6B0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801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5760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Муниципальный этап Всероссийского профессионального конкурса </a:t>
            </a:r>
            <a:br>
              <a:rPr lang="ru-RU" sz="16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«Воспитатель года России в 2023 году</a:t>
            </a:r>
            <a:endParaRPr lang="ru-RU" sz="16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268760"/>
            <a:ext cx="7772400" cy="5328592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algn="ctr"/>
            <a:endParaRPr lang="ru-RU" sz="16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«МИР ГОЛОВОЛОМОК»</a:t>
            </a:r>
          </a:p>
          <a:p>
            <a:pPr algn="ctr"/>
            <a:r>
              <a:rPr lang="ru-RU" sz="4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март-тренинг для дошкольников</a:t>
            </a:r>
          </a:p>
          <a:p>
            <a:pPr algn="ctr"/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Конкурсное мероприятие</a:t>
            </a:r>
          </a:p>
          <a:p>
            <a:pPr algn="ctr"/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«Моя педагогическая находка»</a:t>
            </a:r>
            <a:endParaRPr lang="ru-RU" sz="2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Кретова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Екатерина Валерьевна, 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КК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Воспитатель МБДОУ Аннинский д/с ОРВ «Росток»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Анна 2023</a:t>
            </a:r>
          </a:p>
        </p:txBody>
      </p:sp>
    </p:spTree>
    <p:extLst>
      <p:ext uri="{BB962C8B-B14F-4D97-AF65-F5344CB8AC3E}">
        <p14:creationId xmlns:p14="http://schemas.microsoft.com/office/powerpoint/2010/main" val="330576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Игра-головоломка  В.И. Красноухова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5357826"/>
            <a:ext cx="4040188" cy="762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Складушки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40729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Составление</a:t>
            </a: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рисунка путем</a:t>
            </a: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соединения</a:t>
            </a: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квадратных</a:t>
            </a: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фишек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так, чтобы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углы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или стороны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совпали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цвету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104456" cy="528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2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Игра-головоломка  В.И. Красноухова</a:t>
            </a:r>
            <a:endParaRPr lang="ru-RU" sz="32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38119"/>
            <a:ext cx="4040188" cy="762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Слагалица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жанровых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картинок;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Составление фигур по заданным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силуэтам;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фигур с заданными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свойствами.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048459" cy="520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00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Игра-головоломка В.И. Красноухова</a:t>
            </a:r>
            <a:endParaRPr lang="ru-RU" sz="32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«Репка»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различных образов из элементов набора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путём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наложения, соотнесения с изображением на карточке и подбора недостающих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элементов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6" y="1268760"/>
            <a:ext cx="4041774" cy="5197690"/>
          </a:xfrm>
        </p:spPr>
      </p:pic>
    </p:spTree>
    <p:extLst>
      <p:ext uri="{BB962C8B-B14F-4D97-AF65-F5344CB8AC3E}">
        <p14:creationId xmlns:p14="http://schemas.microsoft.com/office/powerpoint/2010/main" val="68468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Игра-головоломка В.И. Красноухова</a:t>
            </a:r>
            <a:endParaRPr lang="ru-RU" sz="36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«Осенний кубик»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конструкций 2D и 3D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моделирования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6" y="1268760"/>
            <a:ext cx="4041774" cy="5341408"/>
          </a:xfrm>
        </p:spPr>
      </p:pic>
    </p:spTree>
    <p:extLst>
      <p:ext uri="{BB962C8B-B14F-4D97-AF65-F5344CB8AC3E}">
        <p14:creationId xmlns:p14="http://schemas.microsoft.com/office/powerpoint/2010/main" val="36225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Игра-головоломка И. А.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Новичковой</a:t>
            </a:r>
            <a:endParaRPr lang="ru-RU" sz="32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Гала-куб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Выполнить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различные постройки из элементов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набора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91222" y="1894574"/>
            <a:ext cx="5149386" cy="4041773"/>
          </a:xfrm>
        </p:spPr>
      </p:pic>
    </p:spTree>
    <p:extLst>
      <p:ext uri="{BB962C8B-B14F-4D97-AF65-F5344CB8AC3E}">
        <p14:creationId xmlns:p14="http://schemas.microsoft.com/office/powerpoint/2010/main" val="99328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01608" cy="864096"/>
          </a:xfrm>
        </p:spPr>
        <p:txBody>
          <a:bodyPr>
            <a:noAutofit/>
          </a:bodyPr>
          <a:lstStyle/>
          <a:p>
            <a:pPr algn="ctr"/>
            <a:r>
              <a:rPr lang="ru-RU" sz="2000" b="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Игры-головоломки различных уровней сложности    </a:t>
            </a:r>
            <a:r>
              <a:rPr lang="ru-RU" sz="40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000" b="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1676975597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78230" y="184203"/>
            <a:ext cx="1416715" cy="374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1676975597123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78524" y="1901997"/>
            <a:ext cx="1412140" cy="374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ownloads\1676975597112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3917" y="4797152"/>
            <a:ext cx="3746069" cy="151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92295" y="1772816"/>
            <a:ext cx="3697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I  сложности (легкий)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92295" y="345186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II  сложности (средний)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07684" y="523022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III  сложности (сложный)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7763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0"/>
          <a:stretch/>
        </p:blipFill>
        <p:spPr>
          <a:xfrm>
            <a:off x="285719" y="3357562"/>
            <a:ext cx="2071703" cy="21393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285728"/>
            <a:ext cx="3429024" cy="257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2054395" cy="273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9625" r="2269"/>
          <a:stretch/>
        </p:blipFill>
        <p:spPr bwMode="auto">
          <a:xfrm>
            <a:off x="5429256" y="3071810"/>
            <a:ext cx="3380800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285728"/>
            <a:ext cx="2643206" cy="35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65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95112"/>
            <a:ext cx="8856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работы с детьми</a:t>
            </a:r>
          </a:p>
          <a:p>
            <a:pPr algn="ctr"/>
            <a:endParaRPr lang="ru-RU" sz="2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День детского мастерства</a:t>
            </a:r>
          </a:p>
          <a:p>
            <a:pPr>
              <a:buFont typeface="Wingdings" pitchFamily="2" charset="2"/>
              <a:buChar char="q"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Праздник головоломок</a:t>
            </a:r>
          </a:p>
          <a:p>
            <a:pPr>
              <a:buFont typeface="Wingdings" pitchFamily="2" charset="2"/>
              <a:buChar char="q"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Интеллектуальный вечер</a:t>
            </a:r>
          </a:p>
          <a:p>
            <a:pPr>
              <a:buFont typeface="Wingdings" pitchFamily="2" charset="2"/>
              <a:buChar char="q"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Конкурс/соревнование</a:t>
            </a:r>
          </a:p>
          <a:p>
            <a:pPr>
              <a:buFont typeface="Wingdings" pitchFamily="2" charset="2"/>
              <a:buChar char="q"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Как часть занятия ФЭМП</a:t>
            </a:r>
          </a:p>
          <a:p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94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20386"/>
          <a:stretch/>
        </p:blipFill>
        <p:spPr bwMode="auto">
          <a:xfrm>
            <a:off x="214282" y="3143248"/>
            <a:ext cx="4929222" cy="301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t="15808" r="10558"/>
          <a:stretch/>
        </p:blipFill>
        <p:spPr bwMode="auto">
          <a:xfrm>
            <a:off x="5286380" y="1857364"/>
            <a:ext cx="3612371" cy="264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t="30397" r="2469" b="1879"/>
          <a:stretch/>
        </p:blipFill>
        <p:spPr bwMode="auto">
          <a:xfrm>
            <a:off x="214282" y="428604"/>
            <a:ext cx="4976762" cy="264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65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Андрей\Documents\IMG_20230218_00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48983" y="2810005"/>
            <a:ext cx="2153045" cy="259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Андрей\Documents\IMG_20230218_00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8212" y="2507539"/>
            <a:ext cx="2418985" cy="216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Андрей\Documents\IMG_20230218_00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27997" y="2196012"/>
            <a:ext cx="2538072" cy="1979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64785" y="476672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Карточки схем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3" y="5265421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Буква «Т»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177" y="4797152"/>
            <a:ext cx="2088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Буква «С»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0232" y="5651956"/>
            <a:ext cx="2162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Буква «П»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75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Игровой набор «Мир головоломок» смарт-тренинг </a:t>
            </a:r>
            <a:b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для дошкольников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321619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4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ндрей\Documents\IMG_20230218_00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5075" y="2556252"/>
            <a:ext cx="2146012" cy="4640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Андрей\Documents\IMG_20230218_00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75800" y="188256"/>
            <a:ext cx="1727782" cy="417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Андрей\Documents\IMG_20230218_00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7904"/>
            <a:ext cx="2376264" cy="1993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ндрей\Documents\IMG_20230218_00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4724" y="3787365"/>
            <a:ext cx="2236037" cy="28491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67744" y="260648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Карточки схем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314965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«Машина»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354165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«Окно»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5833828"/>
            <a:ext cx="2860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ароход»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0" y="623731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«Фигура»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5446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6478" y="188640"/>
            <a:ext cx="8229600" cy="6340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ru-RU" sz="4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t="6128" r="11206"/>
          <a:stretch/>
        </p:blipFill>
        <p:spPr bwMode="auto">
          <a:xfrm>
            <a:off x="6122120" y="983050"/>
            <a:ext cx="2880045" cy="269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r="18042" b="4718"/>
          <a:stretch/>
        </p:blipFill>
        <p:spPr bwMode="auto">
          <a:xfrm>
            <a:off x="150999" y="980728"/>
            <a:ext cx="2849438" cy="269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6838" r="12379"/>
          <a:stretch/>
        </p:blipFill>
        <p:spPr bwMode="auto">
          <a:xfrm>
            <a:off x="3000437" y="983050"/>
            <a:ext cx="3121683" cy="26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7" t="2961" r="20176" b="2297"/>
          <a:stretch/>
        </p:blipFill>
        <p:spPr bwMode="auto">
          <a:xfrm>
            <a:off x="5511727" y="3678979"/>
            <a:ext cx="2608262" cy="276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7635" r="2561" b="5582"/>
          <a:stretch/>
        </p:blipFill>
        <p:spPr bwMode="auto">
          <a:xfrm>
            <a:off x="827584" y="3674571"/>
            <a:ext cx="4684143" cy="277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3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6314" y="285728"/>
            <a:ext cx="4082799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Головоломки – это не только умное развлечение. Решение головоломок укрепляет веру человека в свои силы, в могущество своего разума, приучает искать выход из положений, кажущихся на первый взгляд безвыходными. И это особенно актуально в наше нелегкое время!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В.И. Красноухов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/>
              <a:t> </a:t>
            </a:r>
            <a:endParaRPr lang="ru-RU" dirty="0"/>
          </a:p>
        </p:txBody>
      </p:sp>
      <p:sp>
        <p:nvSpPr>
          <p:cNvPr id="3" name="AutoShape 2" descr="https://upload.wikimedia.org/wikipedia/commons/f/f4/%D0%92%D0%BB%D0%B0%D0%B4%D0%B8%D0%BC%D0%B8%D1%80_%D0%98%D0%B2%D0%B0%D0%BD%D0%BE%D0%B2%D0%B8%D1%87_%D0%9A%D1%80%D0%B0%D1%81%D0%BD%D0%BE%D1%83%D1%85%D0%BE%D0%B2_%D0%B8%D0%B7%D0%BE%D0%B1%D1%80%D0%B5%D1%82%D0%B0%D1%82%D0%B5%D0%BB%D1%8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19" y="285728"/>
            <a:ext cx="3690987" cy="55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7772400" cy="1829761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Спасибо за</a:t>
            </a:r>
            <a:endParaRPr lang="ru-RU" sz="6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348880"/>
            <a:ext cx="7772400" cy="1199704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6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нимание!</a:t>
            </a:r>
            <a:endParaRPr lang="ru-RU" sz="6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fsd.multiurok.ru/viewImage.php?image=http://neosuvenir.ru/images/product_images/popup_images/3249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840" y="4323947"/>
            <a:ext cx="2579440" cy="257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/>
          <a:stretch/>
        </p:blipFill>
        <p:spPr bwMode="auto">
          <a:xfrm>
            <a:off x="0" y="4365104"/>
            <a:ext cx="3371022" cy="253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"/>
          <a:stretch/>
        </p:blipFill>
        <p:spPr bwMode="auto">
          <a:xfrm rot="5400000">
            <a:off x="6301014" y="4037708"/>
            <a:ext cx="2492897" cy="319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2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38509" t="-3804" r="665" b="-1"/>
          <a:stretch/>
        </p:blipFill>
        <p:spPr>
          <a:xfrm>
            <a:off x="3707905" y="1916832"/>
            <a:ext cx="1656184" cy="196498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4643438" y="500042"/>
            <a:ext cx="2222834" cy="857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ЛОГИКА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928794" y="500042"/>
            <a:ext cx="2218393" cy="9360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ИНТЕЛЛЕКТ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6000760" y="2786058"/>
            <a:ext cx="2843808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КРЕАТИВНОСТЬ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214282" y="3071810"/>
            <a:ext cx="3500463" cy="9286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/>
              <a:t>ЦЕЛЕУСТРЕМЛЁННОСТЬ</a:t>
            </a:r>
            <a:endParaRPr lang="ru-RU" sz="1500" dirty="0"/>
          </a:p>
        </p:txBody>
      </p:sp>
      <p:sp>
        <p:nvSpPr>
          <p:cNvPr id="13" name="Овал 12"/>
          <p:cNvSpPr/>
          <p:nvPr/>
        </p:nvSpPr>
        <p:spPr>
          <a:xfrm>
            <a:off x="3786182" y="5072074"/>
            <a:ext cx="3123965" cy="11549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СИМВОЛИЧЕСКАЯ ФУНКЦИЯ СОЗНАНИЯ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428596" y="1785926"/>
            <a:ext cx="2916326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НАХОДЧИВОСТЬ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5643570" y="4071942"/>
            <a:ext cx="3206080" cy="7079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НАСТОЙЧИВОСТЬ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1357290" y="4286256"/>
            <a:ext cx="2664296" cy="900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ВООБРАЖЕНИЕ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6429388" y="1643050"/>
            <a:ext cx="2355080" cy="835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ГИБКОСТЬ МЫШЛЕНИЯ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8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92696"/>
            <a:ext cx="86409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Слово «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тренинг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англ.training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train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– «обучать, воспитывать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») -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обозначает метод активного обучения детей, направленный на достижение поставленных целей, развитие познавательного интереса, сообразительности 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находчивости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90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S.M.A.R.T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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Specific–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конкретный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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Measurable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измеримый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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Attainable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достижимый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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Relevant 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значимый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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Time-bound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ограниченный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времени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72198" y="5929330"/>
            <a:ext cx="29356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метод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" r="13505"/>
          <a:stretch/>
        </p:blipFill>
        <p:spPr>
          <a:xfrm>
            <a:off x="142844" y="214290"/>
            <a:ext cx="8738780" cy="54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57818" y="6072206"/>
            <a:ext cx="35963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Наглядный метод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r="27950" b="13643"/>
          <a:stretch/>
        </p:blipFill>
        <p:spPr>
          <a:xfrm>
            <a:off x="2500298" y="142852"/>
            <a:ext cx="3857652" cy="595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57720" y="5780782"/>
            <a:ext cx="4286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метод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7" b="6421"/>
          <a:stretch/>
        </p:blipFill>
        <p:spPr>
          <a:xfrm>
            <a:off x="142844" y="142852"/>
            <a:ext cx="8854285" cy="53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8671277" cy="536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4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5000</TotalTime>
  <Words>272</Words>
  <Application>Microsoft Office PowerPoint</Application>
  <PresentationFormat>Экран (4:3)</PresentationFormat>
  <Paragraphs>90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Открытая</vt:lpstr>
      <vt:lpstr>Муниципальный этап Всероссийского профессионального конкурса  «Воспитатель года России в 2023 году</vt:lpstr>
      <vt:lpstr>Игровой набор «Мир головоломок» смарт-тренинг  для дошкольников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Игра-головоломка  В.И. Красноухова</vt:lpstr>
      <vt:lpstr>Игра-головоломка  В.И. Красноухова</vt:lpstr>
      <vt:lpstr>Игра-головоломка В.И. Красноухова</vt:lpstr>
      <vt:lpstr>Игра-головоломка В.И. Красноухова</vt:lpstr>
      <vt:lpstr>Игра-головоломка И. А. Новичковой</vt:lpstr>
      <vt:lpstr>    Игры-головоломки различных уровней сложности     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с родителями</vt:lpstr>
      <vt:lpstr>Презентация PowerPoint</vt:lpstr>
      <vt:lpstr>Спасибо за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Пользователь</cp:lastModifiedBy>
  <cp:revision>80</cp:revision>
  <dcterms:created xsi:type="dcterms:W3CDTF">2023-02-18T11:46:11Z</dcterms:created>
  <dcterms:modified xsi:type="dcterms:W3CDTF">2023-03-10T14:09:22Z</dcterms:modified>
</cp:coreProperties>
</file>